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56" r:id="rId6"/>
    <p:sldId id="261" r:id="rId7"/>
    <p:sldId id="276" r:id="rId8"/>
    <p:sldId id="277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8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6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33784-2C79-42E9-9EA7-B53C2A931166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A2A30-2B63-4554-97C7-1024F0AB09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704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A2A30-2B63-4554-97C7-1024F0AB09A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558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5B25-16C1-4F8D-BFC4-C1946EE76124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943C-2DF7-4B3B-AC23-CD2619A36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530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5B25-16C1-4F8D-BFC4-C1946EE76124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943C-2DF7-4B3B-AC23-CD2619A36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137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5B25-16C1-4F8D-BFC4-C1946EE76124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943C-2DF7-4B3B-AC23-CD2619A36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7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5B25-16C1-4F8D-BFC4-C1946EE76124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943C-2DF7-4B3B-AC23-CD2619A36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045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5B25-16C1-4F8D-BFC4-C1946EE76124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943C-2DF7-4B3B-AC23-CD2619A36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636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5B25-16C1-4F8D-BFC4-C1946EE76124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943C-2DF7-4B3B-AC23-CD2619A36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84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5B25-16C1-4F8D-BFC4-C1946EE76124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943C-2DF7-4B3B-AC23-CD2619A36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084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5B25-16C1-4F8D-BFC4-C1946EE76124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943C-2DF7-4B3B-AC23-CD2619A36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131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5B25-16C1-4F8D-BFC4-C1946EE76124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943C-2DF7-4B3B-AC23-CD2619A36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347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5B25-16C1-4F8D-BFC4-C1946EE76124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943C-2DF7-4B3B-AC23-CD2619A36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693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5B25-16C1-4F8D-BFC4-C1946EE76124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1943C-2DF7-4B3B-AC23-CD2619A36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111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55B25-16C1-4F8D-BFC4-C1946EE76124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1943C-2DF7-4B3B-AC23-CD2619A36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508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20471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154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ДОБРОДЕТЕЛЬ</a:t>
            </a:r>
            <a:r>
              <a:rPr lang="ru-RU" dirty="0" smtClean="0"/>
              <a:t>                                  </a:t>
            </a:r>
            <a:r>
              <a:rPr lang="ru-RU" b="1" dirty="0" smtClean="0"/>
              <a:t>ПОРОК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9351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ФИЗМИНУТКА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9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Чтение «Прощание с Чернушкой»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15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Словарная работа: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«Накануне»-</a:t>
            </a:r>
            <a:r>
              <a:rPr lang="ru-RU" sz="3600" dirty="0" smtClean="0"/>
              <a:t>в предыдущий день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«Зарыдал»-</a:t>
            </a:r>
            <a:r>
              <a:rPr lang="ru-RU" sz="3600" dirty="0" smtClean="0"/>
              <a:t>сильно заплакать, навзрыд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«Отчаяние»-</a:t>
            </a:r>
            <a:r>
              <a:rPr lang="ru-RU" sz="3600" dirty="0" smtClean="0"/>
              <a:t>упадок духа, сильная грусть.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«Не мог сомкнуть глаз»- </a:t>
            </a:r>
            <a:r>
              <a:rPr lang="ru-RU" sz="3600" dirty="0" smtClean="0"/>
              <a:t>не мог заснуть.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«Исправиться»- </a:t>
            </a:r>
            <a:r>
              <a:rPr lang="ru-RU" sz="3600" dirty="0" smtClean="0"/>
              <a:t>измениться.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302438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Раскаяние</a:t>
            </a:r>
            <a:r>
              <a:rPr lang="ru-RU" sz="4000" dirty="0" smtClean="0"/>
              <a:t>-сильное сожаление по поводу своего поступка, чувство вины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9288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45253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 поникшею головою, с растерзанным сердцем, Алеша пошел в нижний этаж, в спальные комнаты. Он был как убитый... стыд и </a:t>
            </a:r>
            <a:r>
              <a:rPr lang="ru-RU" b="1" dirty="0" smtClean="0">
                <a:solidFill>
                  <a:srgbClr val="FF0000"/>
                </a:solidFill>
              </a:rPr>
              <a:t>раскаяние</a:t>
            </a:r>
            <a:r>
              <a:rPr lang="ru-RU" dirty="0" smtClean="0"/>
              <a:t> наполняли его душу! Ввечеру, когда другие дети пришли спать, он также лег в постель, но заснуть никак не мог! Как </a:t>
            </a:r>
            <a:r>
              <a:rPr lang="ru-RU" b="1" dirty="0" smtClean="0">
                <a:solidFill>
                  <a:srgbClr val="FF0000"/>
                </a:solidFill>
              </a:rPr>
              <a:t>раскаивался</a:t>
            </a:r>
            <a:r>
              <a:rPr lang="ru-RU" dirty="0" smtClean="0"/>
              <a:t> он в дурном поведении своем! Около полуночи пошевелилась опять простыня у соседней кровати... Алеша, который </a:t>
            </a:r>
            <a:r>
              <a:rPr lang="ru-RU" b="1" dirty="0" smtClean="0">
                <a:solidFill>
                  <a:srgbClr val="FF0000"/>
                </a:solidFill>
              </a:rPr>
              <a:t>накануне</a:t>
            </a:r>
            <a:r>
              <a:rPr lang="ru-RU" dirty="0" smtClean="0"/>
              <a:t> этому радовался, теперь закрыл глаза... он боялся увидеть Чернушку! </a:t>
            </a:r>
            <a:r>
              <a:rPr lang="ru-RU" b="1" dirty="0" smtClean="0">
                <a:solidFill>
                  <a:srgbClr val="FF0000"/>
                </a:solidFill>
              </a:rPr>
              <a:t>Совесть</a:t>
            </a:r>
            <a:r>
              <a:rPr lang="ru-RU" dirty="0" smtClean="0"/>
              <a:t> его мучила. Он вспомнил, что еще вчера ввечеру так уверительно говорил Чернушке, что непременно </a:t>
            </a:r>
            <a:r>
              <a:rPr lang="ru-RU" b="1" dirty="0" smtClean="0">
                <a:solidFill>
                  <a:srgbClr val="C00000"/>
                </a:solidFill>
              </a:rPr>
              <a:t>исправится, </a:t>
            </a:r>
            <a:r>
              <a:rPr lang="ru-RU" dirty="0" smtClean="0"/>
              <a:t>— и вместо того... Что он ей теперь скажет?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9206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58326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— Алеша! — сказал министр. — Я вижу, что ты не спишь... Прощай! Я пришел с тобою проститься, более мы не увидимся!..</a:t>
            </a:r>
          </a:p>
          <a:p>
            <a:pPr marL="0" indent="0">
              <a:buNone/>
            </a:pPr>
            <a:r>
              <a:rPr lang="ru-RU" dirty="0" smtClean="0"/>
              <a:t>Алеша громко </a:t>
            </a:r>
            <a:r>
              <a:rPr lang="ru-RU" b="1" dirty="0" smtClean="0">
                <a:solidFill>
                  <a:srgbClr val="FF0000"/>
                </a:solidFill>
              </a:rPr>
              <a:t>зарыдал.</a:t>
            </a:r>
          </a:p>
          <a:p>
            <a:pPr marL="0" indent="0">
              <a:buNone/>
            </a:pPr>
            <a:r>
              <a:rPr lang="ru-RU" dirty="0" smtClean="0"/>
              <a:t>— Прощай! — воскликнул он. — Прощай! И, если можешь, прости меня! Я знаю, что виноват перед тобою, но я жестоко за то наказан!</a:t>
            </a:r>
          </a:p>
          <a:p>
            <a:pPr marL="0" indent="0">
              <a:buNone/>
            </a:pPr>
            <a:r>
              <a:rPr lang="ru-RU" dirty="0" smtClean="0"/>
              <a:t>— Алеша! — сказал сквозь слезы министр. — Я тебя прощаю; не могу забыть, что ты спас жизнь мою, и всё тебя люблю, хотя ты сделал меня несчастным, может быть, навеки!.. Прощай!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7592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/>
          </a:bodyPr>
          <a:lstStyle/>
          <a:p>
            <a:r>
              <a:rPr lang="ru-RU" dirty="0" smtClean="0"/>
              <a:t>Алеша бросился целовать маленькие ручки </a:t>
            </a:r>
            <a:r>
              <a:rPr lang="ru-RU" dirty="0" smtClean="0"/>
              <a:t>министра и Алеша </a:t>
            </a:r>
            <a:r>
              <a:rPr lang="ru-RU" dirty="0" smtClean="0"/>
              <a:t>увидел, что они были скованы золотою цепью... Он ужаснулся!..</a:t>
            </a:r>
          </a:p>
          <a:p>
            <a:pPr marL="0" indent="0">
              <a:buNone/>
            </a:pPr>
            <a:r>
              <a:rPr lang="ru-RU" dirty="0" smtClean="0"/>
              <a:t>— Твоя нескромность причиною, что я осужден носить эти цепи, — сказал министр с глубоким вздохом, — но не плачь, Алеша! </a:t>
            </a:r>
            <a:r>
              <a:rPr lang="ru-RU" dirty="0" smtClean="0"/>
              <a:t>Одним </a:t>
            </a:r>
            <a:r>
              <a:rPr lang="ru-RU" dirty="0" smtClean="0"/>
              <a:t>только ты можешь меня утешить в моем несчастии: старайся </a:t>
            </a:r>
            <a:r>
              <a:rPr lang="ru-RU" b="1" dirty="0" smtClean="0">
                <a:solidFill>
                  <a:srgbClr val="FF0000"/>
                </a:solidFill>
              </a:rPr>
              <a:t>исправиться</a:t>
            </a:r>
            <a:r>
              <a:rPr lang="ru-RU" dirty="0" smtClean="0"/>
              <a:t> и будь опять таким же добрым мальчиком, как был прежде.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3809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— Чернушка, Чернушка! — кричал ему вслед Алеша, но Чернушка не отвечала.</a:t>
            </a:r>
          </a:p>
          <a:p>
            <a:pPr marL="0" indent="0">
              <a:buNone/>
            </a:pPr>
            <a:r>
              <a:rPr lang="ru-RU" dirty="0" smtClean="0"/>
              <a:t>Во всю ночь </a:t>
            </a:r>
            <a:r>
              <a:rPr lang="ru-RU" b="1" dirty="0" smtClean="0">
                <a:solidFill>
                  <a:srgbClr val="FF0000"/>
                </a:solidFill>
              </a:rPr>
              <a:t>не мог </a:t>
            </a:r>
            <a:r>
              <a:rPr lang="ru-RU" b="1" dirty="0" smtClean="0"/>
              <a:t>он </a:t>
            </a:r>
            <a:r>
              <a:rPr lang="ru-RU" b="1" dirty="0" smtClean="0">
                <a:solidFill>
                  <a:srgbClr val="FF0000"/>
                </a:solidFill>
              </a:rPr>
              <a:t>сомкнуть глаз </a:t>
            </a:r>
            <a:r>
              <a:rPr lang="ru-RU" dirty="0" smtClean="0"/>
              <a:t>ни на минуту.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6606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475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Фонетическая зарядка,</a:t>
            </a:r>
            <a:br>
              <a:rPr lang="ru-RU" dirty="0" smtClean="0"/>
            </a:br>
            <a:r>
              <a:rPr lang="ru-RU" dirty="0" smtClean="0"/>
              <a:t>произносим звуки «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dirty="0" smtClean="0"/>
              <a:t>»,«</a:t>
            </a:r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dirty="0" smtClean="0"/>
              <a:t>», «</a:t>
            </a:r>
            <a:r>
              <a:rPr lang="ru-RU" b="1" dirty="0" smtClean="0">
                <a:solidFill>
                  <a:srgbClr val="FF0000"/>
                </a:solidFill>
              </a:rPr>
              <a:t>З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/>
              <a:t>Рррро</a:t>
            </a:r>
            <a:r>
              <a:rPr lang="ru-RU" dirty="0" smtClean="0"/>
              <a:t>____</a:t>
            </a:r>
            <a:r>
              <a:rPr lang="ru-RU" dirty="0" err="1" smtClean="0"/>
              <a:t>рррре</a:t>
            </a:r>
            <a:r>
              <a:rPr lang="ru-RU" dirty="0" smtClean="0"/>
              <a:t>___</a:t>
            </a:r>
            <a:r>
              <a:rPr lang="ru-RU" dirty="0" err="1" smtClean="0"/>
              <a:t>рррррА</a:t>
            </a:r>
            <a:r>
              <a:rPr lang="ru-RU" dirty="0" smtClean="0"/>
              <a:t>________</a:t>
            </a:r>
          </a:p>
          <a:p>
            <a:pPr marL="0" indent="0">
              <a:buNone/>
            </a:pPr>
            <a:r>
              <a:rPr lang="ru-RU" dirty="0" err="1" smtClean="0"/>
              <a:t>Ли____Те_____Ра____Ту_____Ра</a:t>
            </a:r>
            <a:r>
              <a:rPr lang="ru-RU" dirty="0" smtClean="0"/>
              <a:t>_________</a:t>
            </a:r>
          </a:p>
          <a:p>
            <a:pPr marL="0" indent="0">
              <a:buNone/>
            </a:pPr>
            <a:r>
              <a:rPr lang="ru-RU" dirty="0" err="1" smtClean="0"/>
              <a:t>Ссссса</a:t>
            </a:r>
            <a:r>
              <a:rPr lang="ru-RU" dirty="0" smtClean="0"/>
              <a:t>____</a:t>
            </a:r>
            <a:r>
              <a:rPr lang="ru-RU" dirty="0" err="1" smtClean="0"/>
              <a:t>Сссссо</a:t>
            </a:r>
            <a:r>
              <a:rPr lang="ru-RU" dirty="0" smtClean="0"/>
              <a:t>______</a:t>
            </a:r>
            <a:r>
              <a:rPr lang="ru-RU" dirty="0" err="1" smtClean="0"/>
              <a:t>СсссссУ</a:t>
            </a:r>
            <a:r>
              <a:rPr lang="ru-RU" dirty="0" smtClean="0"/>
              <a:t>_________</a:t>
            </a:r>
          </a:p>
          <a:p>
            <a:pPr marL="0" indent="0">
              <a:buNone/>
            </a:pPr>
            <a:r>
              <a:rPr lang="ru-RU" dirty="0" err="1" smtClean="0"/>
              <a:t>Ззззу</a:t>
            </a:r>
            <a:r>
              <a:rPr lang="ru-RU" dirty="0" smtClean="0"/>
              <a:t>_____</a:t>
            </a:r>
            <a:r>
              <a:rPr lang="ru-RU" dirty="0" err="1" smtClean="0"/>
              <a:t>Зззззо</a:t>
            </a:r>
            <a:r>
              <a:rPr lang="ru-RU" dirty="0" smtClean="0"/>
              <a:t>_______</a:t>
            </a:r>
            <a:r>
              <a:rPr lang="ru-RU" dirty="0" err="1" smtClean="0"/>
              <a:t>ЗззззА</a:t>
            </a:r>
            <a:r>
              <a:rPr lang="ru-RU" dirty="0" smtClean="0"/>
              <a:t>__________</a:t>
            </a:r>
          </a:p>
          <a:p>
            <a:pPr marL="0" indent="0">
              <a:buNone/>
            </a:pPr>
            <a:r>
              <a:rPr lang="ru-RU" dirty="0" smtClean="0"/>
              <a:t>СКАЗ____КА</a:t>
            </a:r>
          </a:p>
          <a:p>
            <a:pPr marL="0" indent="0">
              <a:buNone/>
            </a:pPr>
            <a:r>
              <a:rPr lang="ru-RU" sz="5400" dirty="0" smtClean="0"/>
              <a:t>Литература</a:t>
            </a:r>
          </a:p>
          <a:p>
            <a:pPr marL="0" indent="0">
              <a:buNone/>
            </a:pPr>
            <a:r>
              <a:rPr lang="ru-RU" sz="5400" dirty="0" smtClean="0"/>
              <a:t>Сказка</a:t>
            </a:r>
          </a:p>
        </p:txBody>
      </p:sp>
    </p:spTree>
    <p:extLst>
      <p:ext uri="{BB962C8B-B14F-4D97-AF65-F5344CB8AC3E}">
        <p14:creationId xmlns:p14="http://schemas.microsoft.com/office/powerpoint/2010/main" xmlns="" val="42937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1.Прочитать до конца «Прощание Чернушки».</a:t>
            </a:r>
          </a:p>
          <a:p>
            <a:pPr marL="0" indent="0">
              <a:buNone/>
            </a:pPr>
            <a:r>
              <a:rPr lang="ru-RU" dirty="0" smtClean="0"/>
              <a:t>2.Выучить словарную работу.</a:t>
            </a:r>
          </a:p>
          <a:p>
            <a:pPr marL="0" indent="0">
              <a:buNone/>
            </a:pPr>
            <a:r>
              <a:rPr lang="ru-RU" dirty="0" smtClean="0"/>
              <a:t>3. Подготовить в черновике план отзыва «Черная курица или подземные жители».</a:t>
            </a:r>
          </a:p>
          <a:p>
            <a:pPr marL="0" indent="0">
              <a:buNone/>
            </a:pPr>
            <a:r>
              <a:rPr lang="ru-RU" dirty="0" smtClean="0"/>
              <a:t>Ильмиру выучить словарь на языке жестов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274088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FF0000"/>
                </a:solidFill>
              </a:rPr>
              <a:t>Итог урока: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1.Что вы </a:t>
            </a:r>
            <a:r>
              <a:rPr lang="ru-RU" dirty="0"/>
              <a:t>п</a:t>
            </a:r>
            <a:r>
              <a:rPr lang="ru-RU" dirty="0" smtClean="0"/>
              <a:t>оняли из прочитанного?</a:t>
            </a:r>
          </a:p>
          <a:p>
            <a:pPr marL="0" indent="0">
              <a:buNone/>
            </a:pPr>
            <a:r>
              <a:rPr lang="ru-RU" dirty="0" smtClean="0"/>
              <a:t>2.Кого вам больше всего жаль в этой сказке?</a:t>
            </a:r>
          </a:p>
          <a:p>
            <a:pPr marL="0" indent="0">
              <a:buNone/>
            </a:pPr>
            <a:r>
              <a:rPr lang="ru-RU" dirty="0" smtClean="0"/>
              <a:t>3.Какой можно сделать вывод? Чему учит эта сказка?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3853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8"/>
            <a:ext cx="8229600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1130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1476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ОПРОС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Проверим словарную работу, поставьте ударение: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«пансион»-  </a:t>
            </a:r>
            <a:r>
              <a:rPr lang="ru-RU" dirty="0" smtClean="0"/>
              <a:t>это..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«бергамот»- </a:t>
            </a:r>
            <a:r>
              <a:rPr lang="ru-RU" dirty="0" smtClean="0"/>
              <a:t>это..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«шандалы»- </a:t>
            </a:r>
            <a:r>
              <a:rPr lang="ru-RU" dirty="0" smtClean="0"/>
              <a:t>это..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«особливо»-</a:t>
            </a:r>
            <a:r>
              <a:rPr lang="ru-RU" dirty="0" smtClean="0"/>
              <a:t> это..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«псевдоним»-</a:t>
            </a:r>
            <a:r>
              <a:rPr lang="ru-RU" dirty="0" smtClean="0"/>
              <a:t>это..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10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61926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1.Какое произведение мы читаем? Кто автор?</a:t>
            </a:r>
          </a:p>
          <a:p>
            <a:pPr marL="0" indent="0">
              <a:buNone/>
            </a:pPr>
            <a:r>
              <a:rPr lang="ru-RU" dirty="0" smtClean="0"/>
              <a:t>2.К какому жанру относится это произведение?</a:t>
            </a:r>
          </a:p>
          <a:p>
            <a:pPr marL="0" indent="0">
              <a:buNone/>
            </a:pPr>
            <a:r>
              <a:rPr lang="ru-RU" dirty="0" smtClean="0"/>
              <a:t>3.Где происходят действия, в каком городе?</a:t>
            </a:r>
          </a:p>
          <a:p>
            <a:pPr marL="0" indent="0">
              <a:buNone/>
            </a:pPr>
            <a:r>
              <a:rPr lang="ru-RU" dirty="0" smtClean="0"/>
              <a:t>4.Назовите главных героев?</a:t>
            </a:r>
          </a:p>
          <a:p>
            <a:pPr marL="0" indent="0">
              <a:buNone/>
            </a:pPr>
            <a:r>
              <a:rPr lang="ru-RU" dirty="0" smtClean="0"/>
              <a:t>5.Как жил Алёша в пансионате, чем он занимался? За кем он ухаживал и кого он больше всех любил?</a:t>
            </a:r>
          </a:p>
          <a:p>
            <a:pPr marL="0" indent="0">
              <a:buNone/>
            </a:pPr>
            <a:r>
              <a:rPr lang="ru-RU" dirty="0" smtClean="0"/>
              <a:t>6.Кого спас Алеша?</a:t>
            </a:r>
          </a:p>
          <a:p>
            <a:pPr marL="0" indent="0">
              <a:buNone/>
            </a:pPr>
            <a:r>
              <a:rPr lang="ru-RU" dirty="0" smtClean="0"/>
              <a:t>7.Куда его позвала пригласила Чернушка?</a:t>
            </a:r>
          </a:p>
          <a:p>
            <a:pPr marL="0" indent="0">
              <a:buNone/>
            </a:pPr>
            <a:r>
              <a:rPr lang="ru-RU" dirty="0" smtClean="0"/>
              <a:t>8.Что он там увидел? Что ему показала Чернушка?</a:t>
            </a:r>
          </a:p>
          <a:p>
            <a:pPr marL="0" indent="0">
              <a:buNone/>
            </a:pPr>
            <a:r>
              <a:rPr lang="ru-RU" dirty="0" smtClean="0"/>
              <a:t>9.Какое было желание у Алеши?</a:t>
            </a:r>
          </a:p>
          <a:p>
            <a:pPr marL="0" indent="0">
              <a:buNone/>
            </a:pPr>
            <a:r>
              <a:rPr lang="ru-RU" dirty="0" smtClean="0"/>
              <a:t>10.Какое обещание дал Алеша Чернушке?</a:t>
            </a:r>
          </a:p>
          <a:p>
            <a:pPr marL="0" indent="0">
              <a:buNone/>
            </a:pPr>
            <a:r>
              <a:rPr lang="ru-RU" dirty="0" smtClean="0"/>
              <a:t>11.Почему Алеша стыдился своих похвал?</a:t>
            </a:r>
          </a:p>
          <a:p>
            <a:pPr marL="0" indent="0">
              <a:buNone/>
            </a:pPr>
            <a:r>
              <a:rPr lang="ru-RU" dirty="0" smtClean="0"/>
              <a:t>12.Почему учитель «нёс Алешу на руках»?</a:t>
            </a:r>
          </a:p>
          <a:p>
            <a:pPr marL="0" indent="0">
              <a:buNone/>
            </a:pPr>
            <a:r>
              <a:rPr lang="ru-RU" dirty="0" smtClean="0"/>
              <a:t>13.Как изменился Алеша?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75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24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Слухозрительный</a:t>
            </a:r>
            <a:r>
              <a:rPr lang="ru-RU" dirty="0" smtClean="0"/>
              <a:t> диктант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«Шандалы»</a:t>
            </a:r>
          </a:p>
          <a:p>
            <a:pPr marL="0" indent="0">
              <a:buNone/>
            </a:pPr>
            <a:r>
              <a:rPr lang="ru-RU" dirty="0" smtClean="0"/>
              <a:t>«Чернушка»</a:t>
            </a:r>
          </a:p>
          <a:p>
            <a:pPr marL="0" indent="0">
              <a:buNone/>
            </a:pPr>
            <a:r>
              <a:rPr lang="ru-RU" dirty="0" smtClean="0"/>
              <a:t>«Пансион»</a:t>
            </a:r>
          </a:p>
          <a:p>
            <a:pPr marL="0" indent="0">
              <a:buNone/>
            </a:pPr>
            <a:r>
              <a:rPr lang="ru-RU" dirty="0" smtClean="0"/>
              <a:t>«Алеша»</a:t>
            </a:r>
          </a:p>
          <a:p>
            <a:pPr marL="0" indent="0">
              <a:buNone/>
            </a:pPr>
            <a:r>
              <a:rPr lang="ru-RU" dirty="0" smtClean="0"/>
              <a:t>«Подземные жители»</a:t>
            </a:r>
          </a:p>
          <a:p>
            <a:pPr marL="0" indent="0">
              <a:buNone/>
            </a:pPr>
            <a:r>
              <a:rPr lang="ru-RU" dirty="0" smtClean="0"/>
              <a:t>«Псевдоним»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26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43" y="80628"/>
            <a:ext cx="9036496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766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13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Напишите характеристику Алеши ДО принятия зёрнышка и ПОСЛЕ принятия зёрнышка: (</a:t>
            </a:r>
            <a:r>
              <a:rPr lang="ru-RU" sz="2400" b="1" smtClean="0">
                <a:solidFill>
                  <a:schemeClr val="tx2">
                    <a:lumMod val="75000"/>
                  </a:schemeClr>
                </a:solidFill>
              </a:rPr>
              <a:t>проверить правильность жестов)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ДО:                                                 ПОСЛЕ: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49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649</Words>
  <Application>Microsoft Office PowerPoint</Application>
  <PresentationFormat>Экран (4:3)</PresentationFormat>
  <Paragraphs>67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Фонетическая зарядка, произносим звуки «Р»,«С», «З»</vt:lpstr>
      <vt:lpstr>ОПРОС</vt:lpstr>
      <vt:lpstr>Слайд 4</vt:lpstr>
      <vt:lpstr>Слайд 5</vt:lpstr>
      <vt:lpstr>Слухозрительный диктант</vt:lpstr>
      <vt:lpstr>Слайд 7</vt:lpstr>
      <vt:lpstr>Слайд 8</vt:lpstr>
      <vt:lpstr>Напишите характеристику Алеши ДО принятия зёрнышка и ПОСЛЕ принятия зёрнышка: (проверить правильность жестов)</vt:lpstr>
      <vt:lpstr>Слайд 10</vt:lpstr>
      <vt:lpstr>ФИЗМИНУТКА</vt:lpstr>
      <vt:lpstr>Чтение «Прощание с Чернушкой»</vt:lpstr>
      <vt:lpstr>Слайд 13</vt:lpstr>
      <vt:lpstr>Раскаяние-сильное сожаление по поводу своего поступка, чувство вины. </vt:lpstr>
      <vt:lpstr>Слайд 15</vt:lpstr>
      <vt:lpstr>Слайд 16</vt:lpstr>
      <vt:lpstr>Слайд 17</vt:lpstr>
      <vt:lpstr>Слайд 18</vt:lpstr>
      <vt:lpstr>Слайд 19</vt:lpstr>
      <vt:lpstr>Слайд 20</vt:lpstr>
      <vt:lpstr>Итог урока: </vt:lpstr>
      <vt:lpstr>Вывод:</vt:lpstr>
      <vt:lpstr>Слайд 23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Лиана</dc:creator>
  <cp:lastModifiedBy>Интернат</cp:lastModifiedBy>
  <cp:revision>14</cp:revision>
  <dcterms:created xsi:type="dcterms:W3CDTF">2017-11-16T16:53:10Z</dcterms:created>
  <dcterms:modified xsi:type="dcterms:W3CDTF">2017-11-17T05:56:29Z</dcterms:modified>
</cp:coreProperties>
</file>