
<file path=[Content_Types].xml><?xml version="1.0" encoding="utf-8"?>
<Types xmlns="http://schemas.openxmlformats.org/package/2006/content-types">
  <Default Extension="jpeg" ContentType="image/jpeg"/>
  <Default Extension="jpg" ContentType="image/jpg"/>
  <Default Extension="gif" ContentType="image/gif"/>
  <Default Extension="png" ContentType="image/png"/>
  <Default Extension="emf" ContentType="image/emf"/>
  <Default Extension="wmf" ContentType="image/wmf"/>
  <Default Extension="jfif" ContentType="image/jfif"/>
  <Default Extension="jpe" ContentType="image/jpe"/>
  <Default Extension="bmp" ContentType="image/bmp"/>
  <Default Extension="dib" ContentType="image/dib"/>
  <Default Extension="rle" ContentType="image/rle"/>
  <Default Extension="bmz" ContentType="image/bmz"/>
  <Default Extension="gfa" ContentType="image/gfa"/>
  <Default Extension="emz" ContentType="image/emz"/>
  <Default Extension="wmz" ContentType="image/wmz"/>
  <Default Extension="pcz" ContentType="image/pcz"/>
  <Default Extension="tif" ContentType="image/tif"/>
  <Default Extension="tiff" ContentType="image/tiff"/>
  <Default Extension="cdr" ContentType="image/cdr"/>
  <Default Extension="cgm" ContentType="image/cgm"/>
  <Default Extension="eps" ContentType="image/eps"/>
  <Default Extension="pct" ContentType="image/pct"/>
  <Default Extension="pict" ContentType="image/pict"/>
  <Default Extension="wpg" ContentType="image/wpg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theme/theme21.xml" ContentType="application/vnd.openxmlformats-officedocument.theme+xml"/>
  <Override PartName="/ppt/handoutMasters/handoutMaster1.xml" ContentType="application/vnd.openxmlformats-officedocument.presentationml.handoutMaster+xml"/>
</Types>
</file>

<file path=_rels/.rels>&#65279;<?xml version="1.0" encoding="utf-8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="http://schemas.openxmlformats.org/package/2006/relationships" xmlns:r="http://schemas.openxmlformats.org/officeDocument/2006/relationships" xmlns:table="urn:oasis:names:tc:opendocument:xmlns:table:1.0" xmlns:fo="urn:oasis:names:tc:opendocument:xmlns:xsl-fo-compatible:1.0" xmlns:svg="urn:oasis:names:tc:opendocument:xmlns:svg-compatible:1.0" xmlns:a="http://schemas.openxmlformats.org/drawingml/2006/main">
  <p:sldMasterIdLst>
    <p:sldMasterId id="2147483648" r:id="smId1"/>
  </p:sldMasterIdLst>
  <p:notesMasterIdLst>
    <p:notesMasterId r:id="noteMasterRel"/>
  </p:notesMasterIdLst>
  <p:handoutMasterIdLst>
    <p:handoutMasterId r:id="hoId1"/>
  </p:handout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  <p:sldId id="271" r:id="sId16"/>
    <p:sldId id="272" r:id="sId17"/>
    <p:sldId id="273" r:id="sId18"/>
    <p:sldId id="274" r:id="sId19"/>
    <p:sldId id="275" r:id="sId20"/>
    <p:sldId id="276" r:id="sId21"/>
    <p:sldId id="277" r:id="sId22"/>
    <p:sldId id="278" r:id="sId23"/>
    <p:sldId id="279" r:id="sId24"/>
    <p:sldId id="280" r:id="sId25"/>
  </p:sldIdLst>
  <p:sldSz cx="9144000" cy="6858000"/>
  <p:notesSz cx="7560000" cy="10692000"/>
  <p:custShowLst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showPr showAnimation="1">
    <p:present/>
    <p:sldAll/>
    <p:penClr>
      <a:srgbClr xmlns:a="http://schemas.openxmlformats.org/drawingml/2006/main" val="FF0000"/>
    </p:penClr>
  </p:showPr>
</p:presentationPr>
</file>

<file path=ppt/tableStyles.xml><?xml version="1.0" encoding="utf-8"?>
<a:tblStyleLst xmlns:a="http://schemas.openxmlformats.org/drawingml/2006/main" xmlns:dc="http://purl.org/dc/elements/1.1/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table="urn:oasis:names:tc:opendocument:xmlns:table:1.0" xmlns:fo="urn:oasis:names:tc:opendocument:xmlns:xsl-fo-compatible:1.0" xmlns:svg="urn:oasis:names:tc:opendocument:xmlns:svg-compatible:1.0" xmlns:a="http://schemas.openxmlformats.org/drawingml/2006/main"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Relationship Type="http://schemas.openxmlformats.org/officeDocument/2006/relationships/slide" Id="sId1" Target="slides/slide1.xml" /><Relationship Type="http://schemas.openxmlformats.org/officeDocument/2006/relationships/slide" Id="sId2" Target="slides/slide2.xml" /><Relationship Type="http://schemas.openxmlformats.org/officeDocument/2006/relationships/slide" Id="sId3" Target="slides/slide3.xml" /><Relationship Type="http://schemas.openxmlformats.org/officeDocument/2006/relationships/slide" Id="sId4" Target="slides/slide4.xml" /><Relationship Type="http://schemas.openxmlformats.org/officeDocument/2006/relationships/slide" Id="sId5" Target="slides/slide5.xml" /><Relationship Type="http://schemas.openxmlformats.org/officeDocument/2006/relationships/slide" Id="sId6" Target="slides/slide6.xml" /><Relationship Type="http://schemas.openxmlformats.org/officeDocument/2006/relationships/slide" Id="sId7" Target="slides/slide7.xml" /><Relationship Type="http://schemas.openxmlformats.org/officeDocument/2006/relationships/slide" Id="sId8" Target="slides/slide8.xml" /><Relationship Type="http://schemas.openxmlformats.org/officeDocument/2006/relationships/slide" Id="sId9" Target="slides/slide9.xml" /><Relationship Type="http://schemas.openxmlformats.org/officeDocument/2006/relationships/slide" Id="sId10" Target="slides/slide10.xml" /><Relationship Type="http://schemas.openxmlformats.org/officeDocument/2006/relationships/slide" Id="sId11" Target="slides/slide11.xml" /><Relationship Type="http://schemas.openxmlformats.org/officeDocument/2006/relationships/slide" Id="sId12" Target="slides/slide12.xml" /><Relationship Type="http://schemas.openxmlformats.org/officeDocument/2006/relationships/slide" Id="sId13" Target="slides/slide13.xml" /><Relationship Type="http://schemas.openxmlformats.org/officeDocument/2006/relationships/slide" Id="sId14" Target="slides/slide14.xml" /><Relationship Type="http://schemas.openxmlformats.org/officeDocument/2006/relationships/slide" Id="sId15" Target="slides/slide15.xml" /><Relationship Type="http://schemas.openxmlformats.org/officeDocument/2006/relationships/slide" Id="sId16" Target="slides/slide16.xml" /><Relationship Type="http://schemas.openxmlformats.org/officeDocument/2006/relationships/slide" Id="sId17" Target="slides/slide17.xml" /><Relationship Type="http://schemas.openxmlformats.org/officeDocument/2006/relationships/slide" Id="sId18" Target="slides/slide18.xml" /><Relationship Type="http://schemas.openxmlformats.org/officeDocument/2006/relationships/slide" Id="sId19" Target="slides/slide19.xml" /><Relationship Type="http://schemas.openxmlformats.org/officeDocument/2006/relationships/slide" Id="sId20" Target="slides/slide20.xml" /><Relationship Type="http://schemas.openxmlformats.org/officeDocument/2006/relationships/slide" Id="sId21" Target="slides/slide21.xml" /><Relationship Type="http://schemas.openxmlformats.org/officeDocument/2006/relationships/slide" Id="sId22" Target="slides/slide22.xml" /><Relationship Type="http://schemas.openxmlformats.org/officeDocument/2006/relationships/slide" Id="sId23" Target="slides/slide23.xml" /><Relationship Type="http://schemas.openxmlformats.org/officeDocument/2006/relationships/slide" Id="sId24" Target="slides/slide24.xml" /><Relationship Type="http://schemas.openxmlformats.org/officeDocument/2006/relationships/slide" Id="sId25" Target="slides/slide25.xml" /><Relationship Type="http://schemas.openxmlformats.org/officeDocument/2006/relationships/slideMaster" Id="smId1" Target="slideMasters/slideMaster1.xml" /><Relationship Id="noteMasterRel" Type="http://schemas.openxmlformats.org/officeDocument/2006/relationships/notesMaster" Target="notesMasters/notesMaster1.xml" /><Relationship Type="http://schemas.openxmlformats.org/officeDocument/2006/relationships/handoutMaster" Id="hoId1" Target="handoutMasters/handoutMaster1.xml" /><Relationship Type="http://schemas.openxmlformats.org/officeDocument/2006/relationships/presProps" Id="presProps1" Target="presProps.xml" /></Relationships>
</file>

<file path=ppt/handoutMasters/_rels/handout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theme" Target="../theme/theme21.xml" /></Relationships>
</file>

<file path=ppt/handoutMasters/handoutMaster1.xml><?xml version="1.0" encoding="utf-8"?>
<p:handout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Type="http://schemas.openxmlformats.org/officeDocument/2006/relationships/theme" Id="nmThemeId" Target="../theme/theme11.xml" 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tIns="0" bIns="0" lIns="0" rIns="0" anchorCtr="0" wrap="square"/>
          <a:lstStyle>
            <a:lvl1pPr algn="l">
              <a:defRPr sz="1400" kern="0">
                <a:solidFill>
                  <a:srgbClr val="000000"/>
                </a:solidFill>
                <a:latin typeface="Times New Roman" pitchFamily="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tIns="0" bIns="0" lIns="0" rIns="0" anchorCtr="0" wrap="square"/>
          <a:lstStyle>
            <a:lvl1pPr algn="r">
              <a:defRPr sz="1400" kern="0">
                <a:solidFill>
                  <a:srgbClr val="000000"/>
                </a:solidFill>
                <a:latin typeface="Times New Roman" pitchFamily="0" charset="0"/>
              </a:defRPr>
            </a:lvl1pPr>
          </a:lstStyle>
          <a:p>
            <a:fld id="{0DF055E1-9ED0-4568-B092-CB4520033461}" type="datetime1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tIns="46800" bIns="46800" lIns="90000" rIns="90000" anchor="ctr" anchorCtr="0" wrap="square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tIns="0" bIns="0" lIns="0" rIns="0" anchorCtr="0" wrap="square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tIns="0" bIns="0" lIns="0" rIns="0" anchor="b" anchorCtr="0" wrap="square"/>
          <a:lstStyle>
            <a:lvl1pPr algn="l">
              <a:defRPr sz="1400" kern="0">
                <a:solidFill>
                  <a:srgbClr val="000000"/>
                </a:solidFill>
                <a:latin typeface="Times New Roman" pitchFamily="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tIns="0" bIns="0" lIns="0" rIns="0" anchor="b" anchorCtr="0" wrap="square"/>
          <a:lstStyle>
            <a:lvl1pPr algn="r">
              <a:defRPr sz="1400" kern="0">
                <a:solidFill>
                  <a:srgbClr val="000000"/>
                </a:solidFill>
                <a:latin typeface="Times New Roman" pitchFamily="0" charset="0"/>
              </a:defRPr>
            </a:lvl1pPr>
          </a:lstStyle>
          <a:p>
            <a:fld type="slidenum" id="{2AB35230-451B-423A-AB56-944A40C3FA51}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0" kern="0">
        <a:solidFill>
          <a:srgbClr val="000000"/>
        </a:solidFill>
        <a:latin typeface="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l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Placeholder 1" id="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p>
            <a:r>
              <a:rPr lang="en-US" dirty="0" smtClean="0"/>
              <a:t>Click to edit the title text format</a:t>
            </a:r>
            <a:endParaRPr lang="en-US" dirty="0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Ctr="0" wrap="square"/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5"/>
            <a:r>
              <a:rPr lang="en-US" smtClean="0"/>
              <a:t>Sixth Outline Level</a:t>
            </a:r>
          </a:p>
          <a:p>
            <a:pPr lvl="6"/>
            <a:r>
              <a:rPr lang="en-US" smtClean="0"/>
              <a:t>Seventh Outline Level</a:t>
            </a:r>
          </a:p>
          <a:p>
            <a:pPr lvl="7"/>
            <a:r>
              <a:rPr lang="en-US" smtClean="0"/>
              <a:t>Eighth Outline Level</a:t>
            </a:r>
          </a:p>
          <a:p>
            <a:pPr lvl="8"/>
            <a:r>
              <a:rPr lang="en-US" smtClean="0"/>
              <a:t>Ninth Outline Level</a:t>
            </a:r>
            <a:endParaRPr lang="en-US"/>
          </a:p>
        </p:txBody>
      </p:sp>
      <p:sp>
        <p:nvSpPr>
          <p:cNvPr name="Date Placeholder 3" id="16363"/>
          <p:cNvSpPr>
            <a:spLocks noGrp="1"/>
          </p:cNvSpPr>
          <p:nvPr>
            <p:ph type="dt" sz="half" idx="2"/>
          </p:nvPr>
        </p:nvSpPr>
        <p:spPr>
          <a:xfrm>
            <a:off x="457200" y="6357600"/>
            <a:ext cx="21348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l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indent="0" algn="l" marL="0">
              <a:tabLst/>
            </a:pPr>
            <a:fld id="{11859447-1FF1-4571-A7A1-75F1CAF7F5D9}" type="datetime1">
              <a:rPr lang="en-US" dirty="0" smtClean="0" sz="1200" i="0">
                <a:solidFill>
                  <a:srgbClr val="898989"/>
                </a:solidFill>
                <a:latin charset="0" typeface="Calibri"/>
              </a:rPr>
              <a:t/>
            </a:fld>
          </a:p>
        </p:txBody>
      </p:sp>
      <p:sp>
        <p:nvSpPr>
          <p:cNvPr name="Footer Placeholder 4" id="16361"/>
          <p:cNvSpPr>
            <a:spLocks noGrp="1"/>
          </p:cNvSpPr>
          <p:nvPr>
            <p:ph type="ftr" sz="quarter" idx="3"/>
          </p:nvPr>
        </p:nvSpPr>
        <p:spPr>
          <a:xfrm>
            <a:off x="3124800" y="6357600"/>
            <a:ext cx="28944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ct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indent="0" algn="ctr" marL="0">
              <a:tabLst/>
            </a:pPr>
            <a:endParaRPr lang="en-US" dirty="0" smtClean="0"/>
          </a:p>
        </p:txBody>
      </p:sp>
      <p:sp>
        <p:nvSpPr>
          <p:cNvPr name="Slide Number Placeholder 5" id="16362"/>
          <p:cNvSpPr>
            <a:spLocks noGrp="1"/>
          </p:cNvSpPr>
          <p:nvPr>
            <p:ph type="sldNum" sz="quarter" idx="4"/>
          </p:nvPr>
        </p:nvSpPr>
        <p:spPr>
          <a:xfrm>
            <a:off x="6552000" y="6357600"/>
            <a:ext cx="2134800" cy="363600"/>
          </a:xfrm>
          <a:prstGeom prst="rect">
            <a:avLst/>
          </a:prstGeom>
          <a:noFill/>
          <a:ln>
            <a:noFill/>
          </a:ln>
        </p:spPr>
        <p:txBody>
          <a:bodyPr tIns="46800" bIns="46800" lIns="90000" rIns="90000" anchor="ctr" anchorCtr="0" wrap="square"/>
          <a:lstStyle>
            <a:lvl1pPr algn="r">
              <a:defRPr sz="1200" kern="0">
                <a:solidFill>
                  <a:srgbClr val="000000"/>
                </a:solidFill>
                <a:latin typeface="Calibri" pitchFamily="0" charset="0"/>
              </a:defRPr>
            </a:lvl1pPr>
          </a:lstStyle>
          <a:p>
            <a:pPr indent="0" algn="r" marL="0">
              <a:tabLst/>
            </a:pPr>
            <a:fld id="{763D1470-AB83-4C4C-B3B3-7F0C9DC8E8D6}" type="slidenum">
              <a:rPr lang="en-US" dirty="0" smtClean="0" sz="1200" i="0">
                <a:solidFill>
                  <a:srgbClr val="898989"/>
                </a:solidFill>
                <a:latin charset="0" typeface="Calibri"/>
              </a:rPr>
              <a:t>&lt;номер&gt;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buNone/>
        <a:defRPr sz="4400" kern="1200">
          <a:solidFill>
            <a:srgbClr val="000000"/>
          </a:solidFill>
          <a:latin typeface="Calibri"/>
          <a:ea typeface="+mj-ea"/>
          <a:cs typeface="+mj-cs"/>
        </a:defRPr>
      </a:lvl1pPr>
    </p:titleStyle>
    <p:bodyStyle>
      <a:lvl1pPr marL="0" indent="342000" algn="l" defTabSz="914400" rtl="0" eaLnBrk="1" latinLnBrk="0" hangingPunct="1">
        <a:spcBef>
          <a:spcPts val="768"/>
        </a:spcBef>
        <a:buClrTx/>
        <a:buFont typeface="Arial"/>
        <a:buChar char="•"/>
        <a:defRPr sz="3200" u="none" kern="1200">
          <a:solidFill>
            <a:srgbClr val="000000"/>
          </a:solidFill>
          <a:latin typeface="Calibri"/>
          <a:ea typeface="+mn-ea"/>
          <a:cs typeface="+mn-cs"/>
        </a:defRPr>
      </a:lvl1pPr>
      <a:lvl2pPr marL="457200" indent="284400" algn="l" defTabSz="914400" rtl="0" eaLnBrk="1" latinLnBrk="0" hangingPunct="1">
        <a:spcBef>
          <a:spcPts val="672"/>
        </a:spcBef>
        <a:buClrTx/>
        <a:buFont typeface="Arial"/>
        <a:buChar char="–"/>
        <a:defRPr sz="2800" u="none" kern="1200" spc="0">
          <a:solidFill>
            <a:srgbClr val="000000"/>
          </a:solidFill>
          <a:latin typeface="Calibri"/>
          <a:ea typeface="+mn-ea"/>
          <a:cs typeface="+mn-cs"/>
        </a:defRPr>
      </a:lvl2pPr>
      <a:lvl3pPr marL="914400" indent="230400" algn="l" defTabSz="914400" rtl="0" eaLnBrk="1" latinLnBrk="0" hangingPunct="1">
        <a:spcBef>
          <a:spcPts val="576"/>
        </a:spcBef>
        <a:buClrTx/>
        <a:buFont typeface="Arial"/>
        <a:buChar char="•"/>
        <a:defRPr sz="2400" u="none" kern="1200" spc="0">
          <a:solidFill>
            <a:srgbClr val="000000"/>
          </a:solidFill>
          <a:latin typeface="Calibri"/>
          <a:ea typeface="+mn-ea"/>
          <a:cs typeface="+mn-cs"/>
        </a:defRPr>
      </a:lvl3pPr>
      <a:lvl4pPr marL="1371600" indent="230400" algn="l" defTabSz="914400" rtl="0" eaLnBrk="1" latinLnBrk="0" hangingPunct="1">
        <a:spcBef>
          <a:spcPts val="479"/>
        </a:spcBef>
        <a:buClrTx/>
        <a:buFont typeface="Arial"/>
        <a:buChar char="–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4pPr>
      <a:lvl5pPr marL="1828800" indent="230400" algn="l" defTabSz="914400" rtl="0" eaLnBrk="1" latinLnBrk="0" hangingPunct="1">
        <a:spcBef>
          <a:spcPts val="479"/>
        </a:spcBef>
        <a:buClrTx/>
        <a:buFont typeface="Arial"/>
        <a:buChar char="»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5pPr>
      <a:lvl6pPr marL="1828800" indent="230400" algn="l" defTabSz="914400" rtl="0" eaLnBrk="1" latinLnBrk="0" hangingPunct="1">
        <a:spcBef>
          <a:spcPts val="479"/>
        </a:spcBef>
        <a:buClrTx/>
        <a:buFont typeface="Arial"/>
        <a:buChar char="»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6pPr>
      <a:lvl7pPr marL="1828800" indent="230400" algn="l" defTabSz="914400" rtl="0" eaLnBrk="1" latinLnBrk="0" hangingPunct="1">
        <a:spcBef>
          <a:spcPts val="479"/>
        </a:spcBef>
        <a:buClrTx/>
        <a:buFont typeface="Arial"/>
        <a:buChar char="»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7pPr>
      <a:lvl8pPr marL="1828800" indent="230400" algn="l" defTabSz="914400" rtl="0" eaLnBrk="1" latinLnBrk="0" hangingPunct="1">
        <a:spcBef>
          <a:spcPts val="479"/>
        </a:spcBef>
        <a:buClrTx/>
        <a:buFont typeface="Arial"/>
        <a:buChar char="»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8pPr>
      <a:lvl9pPr marL="1828800" indent="230400" algn="l" defTabSz="914400" rtl="0" eaLnBrk="1" latinLnBrk="0" hangingPunct="1">
        <a:spcBef>
          <a:spcPts val="479"/>
        </a:spcBef>
        <a:buClrTx/>
        <a:buFont typeface="Arial"/>
        <a:buChar char="»"/>
        <a:defRPr sz="2000" u="none" kern="1200" spc="0">
          <a:solidFill>
            <a:srgbClr val="000000"/>
          </a:solidFill>
          <a:latin typeface="Calibri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0Image3" Type="http://schemas.openxmlformats.org/officeDocument/2006/relationships/image" Target="../media/100000000000055600000300788D62AA.jpg" /></Relationships>
</file>

<file path=ppt/slides/_rels/slide1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1Image3" Type="http://schemas.openxmlformats.org/officeDocument/2006/relationships/image" Target="../media/10000000000003E8000002C5BA692D0D.jpg" /><Relationship Id="sl11Image4" Type="http://schemas.openxmlformats.org/officeDocument/2006/relationships/image" Target="../media/10000000000002670000014ABF96B912.jpg" /></Relationships>
</file>

<file path=ppt/slides/_rels/slide1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2Image3" Type="http://schemas.openxmlformats.org/officeDocument/2006/relationships/image" Target="../media/100000000000028000000136545CBDFA.gif" /><Relationship Id="sl12Image4" Type="http://schemas.openxmlformats.org/officeDocument/2006/relationships/image" Target="../media/100000000000032900000115AEB3DC67.jpg" /></Relationships>
</file>

<file path=ppt/slides/_rels/slide1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3Image3" Type="http://schemas.openxmlformats.org/officeDocument/2006/relationships/image" Target="../media/10000000000003BC000002546ABB1A55.jpg" /></Relationships>
</file>

<file path=ppt/slides/_rels/slide1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4Image3" Type="http://schemas.openxmlformats.org/officeDocument/2006/relationships/image" Target="../media/10000000000000FA000000BCA940247C.jpg" /><Relationship Id="sl14Image4" Type="http://schemas.openxmlformats.org/officeDocument/2006/relationships/image" Target="../media/100000000000030C00000352A0C5D1D0.jpg" /></Relationships>
</file>

<file path=ppt/slides/_rels/slide1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5Image3" Type="http://schemas.openxmlformats.org/officeDocument/2006/relationships/image" Target="../media/10000000000001C20000012637CDDCF4.jpg" /><Relationship Id="sl15Image4" Type="http://schemas.openxmlformats.org/officeDocument/2006/relationships/image" Target="../media/100000000000032000000258758BAC28.jpg" /><Relationship Id="sl15Image5" Type="http://schemas.openxmlformats.org/officeDocument/2006/relationships/image" Target="../media/1000000000000190000001904A375DBE.jpg" /></Relationships>
</file>

<file path=ppt/slides/_rels/slide1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6Image3" Type="http://schemas.openxmlformats.org/officeDocument/2006/relationships/image" Target="../media/10000000000003100000022659C45A06.png" /></Relationships>
</file>

<file path=ppt/slides/_rels/slide1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7Image1" Type="http://schemas.openxmlformats.org/officeDocument/2006/relationships/image" Target="../media/1000000000000324000002203E6BB86F.png" /><Relationship Id="sl17Image4" Type="http://schemas.openxmlformats.org/officeDocument/2006/relationships/image" Target="../media/100000000000025A00000198F1323641.jpg" /><Relationship Id="sl17Image5" Type="http://schemas.openxmlformats.org/officeDocument/2006/relationships/image" Target="../media/10000000000001F4000001326C5C0210.jpg" /></Relationships>
</file>

<file path=ppt/slides/_rels/slide1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8Image3" Type="http://schemas.openxmlformats.org/officeDocument/2006/relationships/image" Target="../media/10000000000002B0000001C5CED35458.jpg" /></Relationships>
</file>

<file path=ppt/slides/_rels/slide1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19Image3" Type="http://schemas.openxmlformats.org/officeDocument/2006/relationships/image" Target="../media/10000000000002580000011A97E34B64.jpg" /></Relationships>
</file>

<file path=ppt/slides/_rels/slide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Image4" Type="http://schemas.openxmlformats.org/officeDocument/2006/relationships/image" Target="../media/10000000000004000000026344AD9F9E.jpg" /></Relationships>
</file>

<file path=ppt/slides/_rels/slide2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0Image3" Type="http://schemas.openxmlformats.org/officeDocument/2006/relationships/image" Target="../media/100000000000048A0000048AE7D4A902.jpg" /></Relationships>
</file>

<file path=ppt/slides/_rels/slide2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1Image3" Type="http://schemas.openxmlformats.org/officeDocument/2006/relationships/image" Target="../media/10000000000003FF00000226FEC8F32D.jpg" /></Relationships>
</file>

<file path=ppt/slides/_rels/slide2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2Image3" Type="http://schemas.openxmlformats.org/officeDocument/2006/relationships/image" Target="../media/100000000000032000000258E36E9EE7.png" /></Relationships>
</file>

<file path=ppt/slides/_rels/slide2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3Image2" Type="http://schemas.openxmlformats.org/officeDocument/2006/relationships/image" Target="../media/10000000000001D20000025CDF2CA120.jpg" /><Relationship Id="sl23Image3" Type="http://schemas.openxmlformats.org/officeDocument/2006/relationships/image" Target="../media/1000000000000161000001B0C2C64570.jpg" /></Relationships>
</file>

<file path=ppt/slides/_rels/slide2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24Image3" Type="http://schemas.openxmlformats.org/officeDocument/2006/relationships/image" Target="../media/10000000000001D60000016054DDF7B0.jpg" /></Relationships>
</file>

<file path=ppt/slides/_rels/slide2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1.xml" /></Relationships>
</file>

<file path=ppt/slides/_rels/slide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3Image3" Type="http://schemas.openxmlformats.org/officeDocument/2006/relationships/image" Target="../media/10000000000001D600000160742C16F7.jpg" /></Relationships>
</file>

<file path=ppt/slides/_rels/slide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4Image3" Type="http://schemas.openxmlformats.org/officeDocument/2006/relationships/image" Target="../media/100000000000064000000384EDAF3842.jpg" /><Relationship Id="sl4Image4" Type="http://schemas.openxmlformats.org/officeDocument/2006/relationships/image" Target="../media/100000000000014A000000D79110A28B.jpg" /></Relationships>
</file>

<file path=ppt/slides/_rels/slide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5Image3" Type="http://schemas.openxmlformats.org/officeDocument/2006/relationships/image" Target="../media/10000000000002BC0000018A4EF5223B.jpg" /><Relationship Id="sl5Image4" Type="http://schemas.openxmlformats.org/officeDocument/2006/relationships/image" Target="../media/1000000000000179000000FA76F38DF6.jpg" /><Relationship Id="sl5Image5" Type="http://schemas.openxmlformats.org/officeDocument/2006/relationships/image" Target="../media/100000000000012700000190FC770A53.png" /></Relationships>
</file>

<file path=ppt/slides/_rels/slide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6Image3" Type="http://schemas.openxmlformats.org/officeDocument/2006/relationships/image" Target="../media/1000000000000258000001902DEDF31F.jpg" /><Relationship Id="sl6Image4" Type="http://schemas.openxmlformats.org/officeDocument/2006/relationships/image" Target="../media/10000000000002BC000001D201620D54.jpg" /><Relationship Id="sl6Image5" Type="http://schemas.openxmlformats.org/officeDocument/2006/relationships/image" Target="../media/10000000000003E5000002D5A464D35C.jpg" /><Relationship Id="sl6Image6" Type="http://schemas.openxmlformats.org/officeDocument/2006/relationships/image" Target="../media/10000000000003200000020118645ADB.jpg" /></Relationships>
</file>

<file path=ppt/slides/_rels/slide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1.xml" /></Relationships>
</file>

<file path=ppt/slides/_rels/slide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8Image3" Type="http://schemas.openxmlformats.org/officeDocument/2006/relationships/image" Target="../media/100000000000025800000258A9198BF0.jpg" /></Relationships>
</file>

<file path=ppt/slides/_rels/slide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<Relationship Id="rId1" Type="http://schemas.openxmlformats.org/officeDocument/2006/relationships/slideLayout" Target="../slideLayouts/slideLayout2.xml" /><Relationship Id="sl9Image3" Type="http://schemas.openxmlformats.org/officeDocument/2006/relationships/image" Target="../media/100000000000012C000000EC807AC625.jpg" /></Relationships>
</file>

<file path=ppt/slides/slide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3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  <a:ln/>
        </p:spPr>
        <p:txBody>
          <a:bodyPr lIns="90000" tIns="46800" rIns="90000" bIns="4680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  <p:sp>
        <p:nvSpPr>
          <p:cNvPr name="Content Placeholder 2" id="4"/>
          <p:cNvSpPr>
            <a:spLocks noGrp="1"/>
          </p:cNvSpPr>
          <p:nvPr>
            <p:ph idx="1"/>
          </p:nvPr>
        </p:nvSpPr>
        <p:spPr>
          <a:xfrm>
            <a:off x="540000" y="1594800"/>
            <a:ext cx="8229600" cy="4525200"/>
          </a:xfrm>
          <a:prstGeom prst="rect">
            <a:avLst/>
          </a:prstGeom>
          <a:ln/>
        </p:spPr>
        <p:txBody>
          <a:bodyPr lIns="90000" tIns="46800" rIns="90000" bIns="4680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  <p:sp>
        <p:nvSpPr>
          <p:cNvPr id="5" name="TextBox 4"/>
          <p:cNvSpPr/>
          <p:nvPr/>
        </p:nvSpPr>
        <p:spPr>
          <a:xfrm>
            <a:off x="4327200" y="4649400"/>
            <a:ext cx="3592800" cy="930600"/>
          </a:xfrm>
          <a:prstGeom prst="rect">
            <a:avLst/>
          </a:prstGeom>
          <a:noFill/>
          <a:ln w="25200">
            <a:noFill/>
          </a:ln>
        </p:spPr>
        <p:style>
          <a:lnRef idx="2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600" kern="0" i="0">
                <a:solidFill>
                  <a:sysClr val="windowText"/>
                </a:solidFill>
                <a:latin charset="0" typeface="Arial"/>
              </a:rPr>
              <a:t>Разработала учитель ИЗО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600" kern="0" i="0">
                <a:solidFill>
                  <a:sysClr val="windowText"/>
                </a:solidFill>
                <a:latin charset="0" typeface="Arial"/>
              </a:rPr>
              <a:t>ГБОУ УКШИ для глухих обучающихся</a:t>
            </a:r>
          </a:p>
          <a:p>
            <a:pPr indent="0" marL="0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mtClean="0" sz="1600" kern="0" i="0">
                <a:solidFill>
                  <a:sysClr val="windowText"/>
                </a:solidFill>
                <a:latin charset="0" typeface="Arial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Боевые искусства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55600000300788D62AA.jpg"/>
          <p:cNvPicPr>
            <a:picLocks noChangeAspect="1" noGrp="1"/>
          </p:cNvPicPr>
          <p:nvPr>
            <p:ph idx="8"/>
          </p:nvPr>
        </p:nvPicPr>
        <p:blipFill>
          <a:blip r:embed="sl10Image3"/>
          <a:stretch>
            <a:fillRect/>
          </a:stretch>
        </p:blipFill>
        <p:spPr>
          <a:xfrm>
            <a:off x="356400" y="1573200"/>
            <a:ext cx="8431200" cy="492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Компас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3E8000002C5BA692D0D.jpg"/>
          <p:cNvPicPr>
            <a:picLocks noChangeAspect="1" noGrp="1"/>
          </p:cNvPicPr>
          <p:nvPr>
            <p:ph idx="8"/>
          </p:nvPr>
        </p:nvPicPr>
        <p:blipFill>
          <a:blip r:embed="sl11Image3"/>
          <a:stretch>
            <a:fillRect/>
          </a:stretch>
        </p:blipFill>
        <p:spPr>
          <a:xfrm>
            <a:off x="428400" y="1573200"/>
            <a:ext cx="8287200" cy="45720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2670000014ABF96B912.jpg"/>
          <p:cNvPicPr>
            <a:picLocks noChangeAspect="1" noGrp="1"/>
          </p:cNvPicPr>
          <p:nvPr>
            <p:ph idx="9"/>
          </p:nvPr>
        </p:nvPicPr>
        <p:blipFill>
          <a:blip r:embed="sl11Image4"/>
          <a:stretch>
            <a:fillRect/>
          </a:stretch>
        </p:blipFill>
        <p:spPr>
          <a:xfrm>
            <a:off x="284400" y="3499200"/>
            <a:ext cx="4788000" cy="314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8676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Стрелковое оружие: арбалет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8000000136545CBDFA.gif"/>
          <p:cNvPicPr>
            <a:picLocks noChangeAspect="1" noGrp="1"/>
          </p:cNvPicPr>
          <p:nvPr>
            <p:ph idx="8"/>
          </p:nvPr>
        </p:nvPicPr>
        <p:blipFill>
          <a:blip r:embed="sl12Image3"/>
          <a:stretch>
            <a:fillRect/>
          </a:stretch>
        </p:blipFill>
        <p:spPr>
          <a:xfrm>
            <a:off x="428400" y="1357200"/>
            <a:ext cx="8287200" cy="30960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32900000115AEB3DC67.jpg"/>
          <p:cNvPicPr>
            <a:picLocks noChangeAspect="1" noGrp="1"/>
          </p:cNvPicPr>
          <p:nvPr>
            <p:ph idx="9"/>
          </p:nvPr>
        </p:nvPicPr>
        <p:blipFill>
          <a:blip r:embed="sl12Image4"/>
          <a:stretch>
            <a:fillRect/>
          </a:stretch>
        </p:blipFill>
        <p:spPr>
          <a:xfrm>
            <a:off x="316800" y="3927600"/>
            <a:ext cx="8539200" cy="26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Шахматы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3BC000002546ABB1A55.jpg"/>
          <p:cNvPicPr>
            <a:picLocks noChangeAspect="1" noGrp="1"/>
          </p:cNvPicPr>
          <p:nvPr>
            <p:ph idx="8"/>
          </p:nvPr>
        </p:nvPicPr>
        <p:blipFill>
          <a:blip r:embed="sl13Image3"/>
          <a:stretch>
            <a:fillRect/>
          </a:stretch>
        </p:blipFill>
        <p:spPr>
          <a:xfrm>
            <a:off x="428400" y="1580400"/>
            <a:ext cx="8359200" cy="502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Бумагу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0FA000000BCA940247C.jpg"/>
          <p:cNvPicPr>
            <a:picLocks noChangeAspect="1" noGrp="1"/>
          </p:cNvPicPr>
          <p:nvPr>
            <p:ph idx="8"/>
          </p:nvPr>
        </p:nvPicPr>
        <p:blipFill>
          <a:blip r:embed="sl14Image3"/>
          <a:stretch>
            <a:fillRect/>
          </a:stretch>
        </p:blipFill>
        <p:spPr>
          <a:xfrm>
            <a:off x="500400" y="1357200"/>
            <a:ext cx="8215200" cy="51588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30C00000352A0C5D1D0.jpg"/>
          <p:cNvPicPr>
            <a:picLocks noChangeAspect="1" noGrp="1"/>
          </p:cNvPicPr>
          <p:nvPr>
            <p:ph idx="9"/>
          </p:nvPr>
        </p:nvPicPr>
        <p:blipFill>
          <a:blip r:embed="sl14Image4"/>
          <a:stretch>
            <a:fillRect/>
          </a:stretch>
        </p:blipFill>
        <p:spPr>
          <a:xfrm>
            <a:off x="5216400" y="1213200"/>
            <a:ext cx="3592800" cy="273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000">
                <a:latin charset="0" typeface="Times New Roman"/>
              </a:rPr>
              <a:t>Зонтик и веер тоже придумали в Китае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1C20000012637CDDCF4.jpg"/>
          <p:cNvPicPr>
            <a:picLocks noChangeAspect="1" noGrp="1"/>
          </p:cNvPicPr>
          <p:nvPr>
            <p:ph idx="8"/>
          </p:nvPr>
        </p:nvPicPr>
        <p:blipFill>
          <a:blip r:embed="sl15Image3"/>
          <a:stretch>
            <a:fillRect/>
          </a:stretch>
        </p:blipFill>
        <p:spPr>
          <a:xfrm>
            <a:off x="4716000" y="1501200"/>
            <a:ext cx="4042800" cy="29988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32000000258758BAC28.jpg"/>
          <p:cNvPicPr>
            <a:picLocks noChangeAspect="1" noGrp="1"/>
          </p:cNvPicPr>
          <p:nvPr>
            <p:ph idx="9"/>
          </p:nvPr>
        </p:nvPicPr>
        <p:blipFill>
          <a:blip r:embed="sl15Image4"/>
          <a:stretch>
            <a:fillRect/>
          </a:stretch>
        </p:blipFill>
        <p:spPr>
          <a:xfrm>
            <a:off x="5000400" y="3999600"/>
            <a:ext cx="3643200" cy="2430000"/>
          </a:xfrm>
          <a:prstGeom prst="rect">
            <a:avLst/>
          </a:prstGeom>
          <a:ln>
            <a:noFill/>
          </a:ln>
        </p:spPr>
      </p:pic>
      <p:pic>
        <p:nvPicPr>
          <p:cNvPr id="6" name="Placeholder 3" descr="1000000000000190000001904A375DBE.jpg"/>
          <p:cNvPicPr>
            <a:picLocks noChangeAspect="1" noGrp="1"/>
          </p:cNvPicPr>
          <p:nvPr>
            <p:ph idx="10"/>
          </p:nvPr>
        </p:nvPicPr>
        <p:blipFill>
          <a:blip r:embed="sl15Image5"/>
          <a:stretch>
            <a:fillRect/>
          </a:stretch>
        </p:blipFill>
        <p:spPr>
          <a:xfrm>
            <a:off x="428400" y="1501200"/>
            <a:ext cx="4644000" cy="47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Мужская одежда древнего Китая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3100000022659C45A06.png"/>
          <p:cNvPicPr>
            <a:picLocks noChangeAspect="1" noGrp="1"/>
          </p:cNvPicPr>
          <p:nvPr>
            <p:ph idx="8"/>
          </p:nvPr>
        </p:nvPicPr>
        <p:blipFill>
          <a:blip r:embed="sl16Image3"/>
          <a:stretch>
            <a:fillRect/>
          </a:stretch>
        </p:blipFill>
        <p:spPr>
          <a:xfrm>
            <a:off x="216000" y="1285200"/>
            <a:ext cx="8643600" cy="51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324000002203E6BB86F.png"/>
          <p:cNvPicPr>
            <a:picLocks noChangeAspect="1" noGrp="1"/>
          </p:cNvPicPr>
          <p:nvPr>
            <p:ph idx="6"/>
          </p:nvPr>
        </p:nvPicPr>
        <p:blipFill>
          <a:blip r:embed="sl17Image1"/>
          <a:stretch>
            <a:fillRect/>
          </a:stretch>
        </p:blipFill>
        <p:spPr>
          <a:xfrm>
            <a:off x="284400" y="1501200"/>
            <a:ext cx="8658000" cy="5040000"/>
          </a:xfrm>
          <a:prstGeom prst="rect">
            <a:avLst/>
          </a:prstGeom>
          <a:ln>
            <a:noFill/>
          </a:ln>
        </p:spPr>
      </p:pic>
      <p:sp>
        <p:nvSpPr>
          <p:cNvPr name="Title 1" id="3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000">
                <a:latin charset="0" typeface="Times New Roman"/>
              </a:rPr>
              <a:t>Прически и головные уборы китайцев</a:t>
            </a:r>
          </a:p>
        </p:txBody>
      </p:sp>
      <p:sp>
        <p:nvSpPr>
          <p:cNvPr name="Content Placeholder 2" id="4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5" name="Placeholder 3" descr="100000000000025A00000198F1323641.jpg"/>
          <p:cNvPicPr>
            <a:picLocks noChangeAspect="1" noGrp="1"/>
          </p:cNvPicPr>
          <p:nvPr>
            <p:ph idx="9"/>
          </p:nvPr>
        </p:nvPicPr>
        <p:blipFill>
          <a:blip r:embed="sl17Image4"/>
          <a:stretch>
            <a:fillRect/>
          </a:stretch>
        </p:blipFill>
        <p:spPr>
          <a:xfrm>
            <a:off x="356400" y="3358800"/>
            <a:ext cx="2502000" cy="1695600"/>
          </a:xfrm>
          <a:prstGeom prst="rect">
            <a:avLst/>
          </a:prstGeom>
          <a:ln>
            <a:noFill/>
          </a:ln>
        </p:spPr>
      </p:pic>
      <p:pic>
        <p:nvPicPr>
          <p:cNvPr id="6" name="Placeholder 3" descr="10000000000001F4000001326C5C0210.jpg"/>
          <p:cNvPicPr>
            <a:picLocks noChangeAspect="1" noGrp="1"/>
          </p:cNvPicPr>
          <p:nvPr>
            <p:ph idx="10"/>
          </p:nvPr>
        </p:nvPicPr>
        <p:blipFill>
          <a:blip r:embed="sl17Image5"/>
          <a:stretch>
            <a:fillRect/>
          </a:stretch>
        </p:blipFill>
        <p:spPr>
          <a:xfrm>
            <a:off x="356400" y="4788000"/>
            <a:ext cx="3499200" cy="17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Одежда богатых людей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B0000001C5CED35458.jpg"/>
          <p:cNvPicPr>
            <a:picLocks noChangeAspect="1" noGrp="1"/>
          </p:cNvPicPr>
          <p:nvPr>
            <p:ph idx="8"/>
          </p:nvPr>
        </p:nvPicPr>
        <p:blipFill>
          <a:blip r:embed="sl18Image3"/>
          <a:stretch>
            <a:fillRect/>
          </a:stretch>
        </p:blipFill>
        <p:spPr>
          <a:xfrm>
            <a:off x="406800" y="1501200"/>
            <a:ext cx="8452800" cy="514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Одежда простых жителей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580000011A97E34B64.jpg"/>
          <p:cNvPicPr>
            <a:picLocks noChangeAspect="1" noGrp="1"/>
          </p:cNvPicPr>
          <p:nvPr>
            <p:ph idx="8"/>
          </p:nvPr>
        </p:nvPicPr>
        <p:blipFill>
          <a:blip r:embed="sl19Image3"/>
          <a:stretch>
            <a:fillRect/>
          </a:stretch>
        </p:blipFill>
        <p:spPr>
          <a:xfrm>
            <a:off x="428400" y="1573200"/>
            <a:ext cx="8359200" cy="46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3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800">
                <a:latin charset="0" typeface="Times New Roman"/>
              </a:rPr>
              <a:t>Древний Китай. </a:t>
            </a:r>
          </a:p>
        </p:txBody>
      </p:sp>
      <p:sp>
        <p:nvSpPr>
          <p:cNvPr name="Content Placeholder 2" id="4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5" name="Placeholder 3" descr="10000000000004000000026344AD9F9E.jpg"/>
          <p:cNvPicPr>
            <a:picLocks noChangeAspect="1" noGrp="1"/>
          </p:cNvPicPr>
          <p:nvPr>
            <p:ph idx="9"/>
          </p:nvPr>
        </p:nvPicPr>
        <p:blipFill>
          <a:blip r:embed="sl2Image4"/>
          <a:stretch>
            <a:fillRect/>
          </a:stretch>
        </p:blipFill>
        <p:spPr>
          <a:xfrm>
            <a:off x="2160000" y="3060000"/>
            <a:ext cx="6627600" cy="32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48A0000048AE7D4A902.jpg"/>
          <p:cNvPicPr>
            <a:picLocks noChangeAspect="1" noGrp="1"/>
          </p:cNvPicPr>
          <p:nvPr>
            <p:ph idx="8"/>
          </p:nvPr>
        </p:nvPicPr>
        <p:blipFill>
          <a:blip r:embed="sl20Image3"/>
          <a:stretch>
            <a:fillRect/>
          </a:stretch>
        </p:blipFill>
        <p:spPr>
          <a:xfrm>
            <a:off x="428400" y="284400"/>
            <a:ext cx="8287200" cy="623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Женская одежда древнего Китая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3FF00000226FEC8F32D.jpg"/>
          <p:cNvPicPr>
            <a:picLocks noChangeAspect="1" noGrp="1"/>
          </p:cNvPicPr>
          <p:nvPr>
            <p:ph idx="8"/>
          </p:nvPr>
        </p:nvPicPr>
        <p:blipFill>
          <a:blip r:embed="sl21Image3"/>
          <a:stretch>
            <a:fillRect/>
          </a:stretch>
        </p:blipFill>
        <p:spPr>
          <a:xfrm>
            <a:off x="356400" y="1620000"/>
            <a:ext cx="8359200" cy="488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8676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Прически китаянок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32000000258E36E9EE7.png"/>
          <p:cNvPicPr>
            <a:picLocks noChangeAspect="1" noGrp="1"/>
          </p:cNvPicPr>
          <p:nvPr>
            <p:ph idx="8"/>
          </p:nvPr>
        </p:nvPicPr>
        <p:blipFill>
          <a:blip r:embed="sl22Image3"/>
          <a:stretch>
            <a:fillRect/>
          </a:stretch>
        </p:blipFill>
        <p:spPr>
          <a:xfrm>
            <a:off x="428400" y="1141200"/>
            <a:ext cx="8406000" cy="550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0836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000">
                <a:latin charset="0" typeface="Times New Roman"/>
              </a:rPr>
              <a:t>Прически скреплялись лентами, палочками, украшениями</a:t>
            </a:r>
          </a:p>
        </p:txBody>
      </p:sp>
      <p:pic>
        <p:nvPicPr>
          <p:cNvPr id="3" name="Placeholder 3" descr="10000000000001D20000025CDF2CA120.jpg"/>
          <p:cNvPicPr>
            <a:picLocks noChangeAspect="1" noGrp="1"/>
          </p:cNvPicPr>
          <p:nvPr>
            <p:ph idx="7"/>
          </p:nvPr>
        </p:nvPicPr>
        <p:blipFill>
          <a:blip r:embed="sl23Image2"/>
          <a:stretch>
            <a:fillRect/>
          </a:stretch>
        </p:blipFill>
        <p:spPr>
          <a:xfrm>
            <a:off x="356400" y="1429200"/>
            <a:ext cx="3999600" cy="5000400"/>
          </a:xfrm>
          <a:prstGeom prst="rect">
            <a:avLst/>
          </a:prstGeom>
          <a:ln>
            <a:noFill/>
          </a:ln>
        </p:spPr>
      </p:pic>
      <p:pic>
        <p:nvPicPr>
          <p:cNvPr id="4" name="Placeholder 3" descr="1000000000000161000001B0C2C64570.jpg"/>
          <p:cNvPicPr>
            <a:picLocks noChangeAspect="1" noGrp="1"/>
          </p:cNvPicPr>
          <p:nvPr>
            <p:ph idx="8"/>
          </p:nvPr>
        </p:nvPicPr>
        <p:blipFill>
          <a:blip r:embed="sl23Image3"/>
          <a:stretch>
            <a:fillRect/>
          </a:stretch>
        </p:blipFill>
        <p:spPr>
          <a:xfrm>
            <a:off x="4356000" y="1429200"/>
            <a:ext cx="4363200" cy="507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Одежда богатых китаянок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1D60000016054DDF7B0.jpg"/>
          <p:cNvPicPr>
            <a:picLocks noChangeAspect="1" noGrp="1"/>
          </p:cNvPicPr>
          <p:nvPr>
            <p:ph idx="8"/>
          </p:nvPr>
        </p:nvPicPr>
        <p:blipFill>
          <a:blip r:embed="sl24Image3"/>
          <a:stretch>
            <a:fillRect/>
          </a:stretch>
        </p:blipFill>
        <p:spPr>
          <a:xfrm>
            <a:off x="284400" y="1357200"/>
            <a:ext cx="84312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687600" y="644400"/>
            <a:ext cx="7772400" cy="5500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Мужская или женская одежда древнего Китая тебе понравилась?</a:t>
            </a:r>
          </a:p>
        </p:txBody>
      </p:sp>
      <p:sp>
        <p:nvSpPr>
          <p:cNvPr name="subTitle 1" id="3"/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800">
                <a:latin charset="0" typeface="Times New Roman"/>
              </a:rPr>
              <a:t>Архитектура древнего Кит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1D600000160742C16F7.jpg"/>
          <p:cNvPicPr>
            <a:picLocks noChangeAspect="1" noGrp="1"/>
          </p:cNvPicPr>
          <p:nvPr>
            <p:ph idx="8"/>
          </p:nvPr>
        </p:nvPicPr>
        <p:blipFill>
          <a:blip r:embed="sl3Image3"/>
          <a:stretch>
            <a:fillRect/>
          </a:stretch>
        </p:blipFill>
        <p:spPr>
          <a:xfrm>
            <a:off x="428400" y="1429200"/>
            <a:ext cx="8287200" cy="50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400">
                <a:latin charset="0" typeface="Times New Roman"/>
              </a:rPr>
              <a:t>Китайцы, первыми начали употреблять и выращивать чай.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64000000384EDAF3842.jpg"/>
          <p:cNvPicPr>
            <a:picLocks noChangeAspect="1" noGrp="1"/>
          </p:cNvPicPr>
          <p:nvPr>
            <p:ph idx="8"/>
          </p:nvPr>
        </p:nvPicPr>
        <p:blipFill>
          <a:blip r:embed="sl4Image3"/>
          <a:stretch>
            <a:fillRect/>
          </a:stretch>
        </p:blipFill>
        <p:spPr>
          <a:xfrm>
            <a:off x="428400" y="1501200"/>
            <a:ext cx="8424000" cy="50220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14A000000D79110A28B.jpg"/>
          <p:cNvPicPr>
            <a:picLocks noChangeAspect="1" noGrp="1"/>
          </p:cNvPicPr>
          <p:nvPr>
            <p:ph idx="9"/>
          </p:nvPr>
        </p:nvPicPr>
        <p:blipFill>
          <a:blip r:embed="sl4Image4"/>
          <a:stretch>
            <a:fillRect/>
          </a:stretch>
        </p:blipFill>
        <p:spPr>
          <a:xfrm>
            <a:off x="5072400" y="1501200"/>
            <a:ext cx="3787200" cy="257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5400">
                <a:latin charset="0" typeface="Times New Roman"/>
              </a:rPr>
              <a:t>Китайцы изобрели порох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BC0000018A4EF5223B.jpg"/>
          <p:cNvPicPr>
            <a:picLocks noChangeAspect="1" noGrp="1"/>
          </p:cNvPicPr>
          <p:nvPr>
            <p:ph idx="8"/>
          </p:nvPr>
        </p:nvPicPr>
        <p:blipFill>
          <a:blip r:embed="sl5Image3"/>
          <a:stretch>
            <a:fillRect/>
          </a:stretch>
        </p:blipFill>
        <p:spPr>
          <a:xfrm>
            <a:off x="4071600" y="1573200"/>
            <a:ext cx="4737600" cy="33588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179000000FA76F38DF6.jpg"/>
          <p:cNvPicPr>
            <a:picLocks noChangeAspect="1" noGrp="1"/>
          </p:cNvPicPr>
          <p:nvPr>
            <p:ph idx="9"/>
          </p:nvPr>
        </p:nvPicPr>
        <p:blipFill>
          <a:blip r:embed="sl5Image4"/>
          <a:stretch>
            <a:fillRect/>
          </a:stretch>
        </p:blipFill>
        <p:spPr>
          <a:xfrm>
            <a:off x="4716000" y="3999600"/>
            <a:ext cx="4021200" cy="2142000"/>
          </a:xfrm>
          <a:prstGeom prst="rect">
            <a:avLst/>
          </a:prstGeom>
          <a:ln>
            <a:noFill/>
          </a:ln>
        </p:spPr>
      </p:pic>
      <p:pic>
        <p:nvPicPr>
          <p:cNvPr id="6" name="Placeholder 3" descr="100000000000012700000190FC770A53.png"/>
          <p:cNvPicPr>
            <a:picLocks noChangeAspect="1" noGrp="1"/>
          </p:cNvPicPr>
          <p:nvPr>
            <p:ph idx="10"/>
          </p:nvPr>
        </p:nvPicPr>
        <p:blipFill>
          <a:blip r:embed="sl5Image5"/>
          <a:stretch>
            <a:fillRect/>
          </a:stretch>
        </p:blipFill>
        <p:spPr>
          <a:xfrm>
            <a:off x="428400" y="1501200"/>
            <a:ext cx="3999600" cy="47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4800">
                <a:latin charset="0" typeface="Times New Roman"/>
              </a:rPr>
              <a:t>Шелк тоже изобрели в Китае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58000001902DEDF31F.jpg"/>
          <p:cNvPicPr>
            <a:picLocks noChangeAspect="1" noGrp="1"/>
          </p:cNvPicPr>
          <p:nvPr>
            <p:ph idx="8"/>
          </p:nvPr>
        </p:nvPicPr>
        <p:blipFill>
          <a:blip r:embed="sl6Image3"/>
          <a:stretch>
            <a:fillRect/>
          </a:stretch>
        </p:blipFill>
        <p:spPr>
          <a:xfrm>
            <a:off x="428400" y="1573200"/>
            <a:ext cx="4424400" cy="4788000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10000000000002BC000001D201620D54.jpg"/>
          <p:cNvPicPr>
            <a:picLocks noChangeAspect="1" noGrp="1"/>
          </p:cNvPicPr>
          <p:nvPr>
            <p:ph idx="9"/>
          </p:nvPr>
        </p:nvPicPr>
        <p:blipFill>
          <a:blip r:embed="sl6Image4"/>
          <a:stretch>
            <a:fillRect/>
          </a:stretch>
        </p:blipFill>
        <p:spPr>
          <a:xfrm>
            <a:off x="4071600" y="1573200"/>
            <a:ext cx="4644000" cy="4795200"/>
          </a:xfrm>
          <a:prstGeom prst="rect">
            <a:avLst/>
          </a:prstGeom>
          <a:ln>
            <a:noFill/>
          </a:ln>
        </p:spPr>
      </p:pic>
      <p:pic>
        <p:nvPicPr>
          <p:cNvPr id="6" name="Placeholder 3" descr="10000000000003E5000002D5A464D35C.jpg"/>
          <p:cNvPicPr>
            <a:picLocks noChangeAspect="1" noGrp="1"/>
          </p:cNvPicPr>
          <p:nvPr>
            <p:ph idx="10"/>
          </p:nvPr>
        </p:nvPicPr>
        <p:blipFill>
          <a:blip r:embed="sl6Image5"/>
          <a:stretch>
            <a:fillRect/>
          </a:stretch>
        </p:blipFill>
        <p:spPr>
          <a:xfrm>
            <a:off x="428400" y="3513600"/>
            <a:ext cx="4143600" cy="3013200"/>
          </a:xfrm>
          <a:prstGeom prst="rect">
            <a:avLst/>
          </a:prstGeom>
          <a:ln>
            <a:noFill/>
          </a:ln>
        </p:spPr>
      </p:pic>
      <p:pic>
        <p:nvPicPr>
          <p:cNvPr id="7" name="Placeholder 3" descr="10000000000003200000020118645ADB.jpg"/>
          <p:cNvPicPr>
            <a:picLocks noChangeAspect="1" noGrp="1"/>
          </p:cNvPicPr>
          <p:nvPr>
            <p:ph idx="11"/>
          </p:nvPr>
        </p:nvPicPr>
        <p:blipFill>
          <a:blip r:embed="sl6Image6"/>
          <a:stretch>
            <a:fillRect/>
          </a:stretch>
        </p:blipFill>
        <p:spPr>
          <a:xfrm>
            <a:off x="4572000" y="3499200"/>
            <a:ext cx="4129200" cy="303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687600" y="2131200"/>
            <a:ext cx="7772400" cy="1468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8800">
                <a:latin charset="0" typeface="Times New Roman"/>
              </a:rPr>
              <a:t>Что еще изобрели Китайцы?</a:t>
            </a:r>
          </a:p>
        </p:txBody>
      </p:sp>
      <p:sp>
        <p:nvSpPr>
          <p:cNvPr name="subTitle 1" id="3"/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3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Гороскоп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25800000258A9198BF0.jpg"/>
          <p:cNvPicPr>
            <a:picLocks noChangeAspect="1" noGrp="1"/>
          </p:cNvPicPr>
          <p:nvPr>
            <p:ph idx="8"/>
          </p:nvPr>
        </p:nvPicPr>
        <p:blipFill>
          <a:blip r:embed="sl8Image3"/>
          <a:stretch>
            <a:fillRect/>
          </a:stretch>
        </p:blipFill>
        <p:spPr>
          <a:xfrm>
            <a:off x="784800" y="1501200"/>
            <a:ext cx="7642800" cy="507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svg="urn:oasis:names:tc:opendocument:xmlns:svg-compatible:1.0" xmlns:a="http://schemas.openxmlformats.org/drawingml/2006/main" xmlns:xlink="http://www.w3.org/1999/xli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/>
          <a:lstStyle/>
          <a:p>
            <a:pPr indent="0" marL="0">
              <a:buNone/>
              <a:tabLst/>
            </a:pPr>
            <a:r>
              <a:rPr lang="en-US" smtClean="0" sz="6000">
                <a:latin charset="0" typeface="Times New Roman"/>
              </a:rPr>
              <a:t>Фарфор 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/>
            </a:r>
          </a:p>
        </p:txBody>
      </p:sp>
      <p:pic>
        <p:nvPicPr>
          <p:cNvPr id="4" name="Placeholder 3" descr="100000000000012C000000EC807AC625.jpg"/>
          <p:cNvPicPr>
            <a:picLocks noChangeAspect="1" noGrp="1"/>
          </p:cNvPicPr>
          <p:nvPr>
            <p:ph idx="8"/>
          </p:nvPr>
        </p:nvPicPr>
        <p:blipFill>
          <a:blip r:embed="sl9Image3"/>
          <a:stretch>
            <a:fillRect/>
          </a:stretch>
        </p:blipFill>
        <p:spPr>
          <a:xfrm>
            <a:off x="428400" y="1573200"/>
            <a:ext cx="8287200" cy="48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 xmlns:dc="http://purl.org/dc/elements/1.1/">
  <TotalTime>0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xsi="http://www.w3.org/2001/XMLSchema-instance" xmlns:dcterms="http://purl.org/dc/terms/" xmlns:dc="http://purl.org/dc/elements/1.1/" xmlns:dcmitype="http://purl.org/dc/dcmitype/">
  <dc:title>Title</dc:title>
  <dc:creator/>
  <cp:lastModifiedBy>pradeep.n</cp:lastModifiedBy>
  <cp:revision>1</cp:revision>
  <dcterms:created xsi:type="dcterms:W3CDTF">2006-08-16T00:00:00Z</dcterms:created>
  <dcterms:modified xsi:type="dcterms:W3CDTF">2007-04-05T10:53:16Z</dcterms:modified>
</cp:coreProperties>
</file>