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79" r:id="rId3"/>
    <p:sldId id="258" r:id="rId4"/>
    <p:sldId id="259" r:id="rId5"/>
    <p:sldId id="261" r:id="rId6"/>
    <p:sldId id="268" r:id="rId7"/>
    <p:sldId id="263" r:id="rId8"/>
    <p:sldId id="269" r:id="rId9"/>
    <p:sldId id="267" r:id="rId10"/>
    <p:sldId id="273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3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AD709-66F6-4F50-8D2A-D1A6935C1AD9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17A6D-414D-4FF9-8F84-91E192EB6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19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ТРК &quot;Регион-Тюмень&quot; /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688632" cy="378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005064"/>
            <a:ext cx="5616624" cy="25202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774632" cy="3528392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«Почтовая марка»</a:t>
            </a:r>
            <a:endParaRPr lang="ru-RU" sz="6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5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8675688" cy="3411537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ru-RU" sz="4000" kern="0" dirty="0" smtClean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Марку нужно </a:t>
            </a:r>
            <a:r>
              <a:rPr lang="ru-RU" sz="4000" kern="0" dirty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купить </a:t>
            </a:r>
            <a:r>
              <a:rPr lang="ru-RU" sz="4000" kern="0" dirty="0" smtClean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 </a:t>
            </a:r>
            <a:r>
              <a:rPr lang="ru-RU" sz="4000" kern="0" dirty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на почте и приклеить в верхний правый угол</a:t>
            </a:r>
            <a:r>
              <a:rPr lang="ru-RU" sz="4000" kern="0" dirty="0" smtClean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.</a:t>
            </a:r>
            <a:r>
              <a:rPr lang="ru-RU" sz="4000" kern="0" dirty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4000" kern="0" dirty="0">
                <a:solidFill>
                  <a:srgbClr val="002060"/>
                </a:solidFill>
                <a:latin typeface="Verdana"/>
                <a:ea typeface="+mn-ea"/>
                <a:cs typeface="+mn-cs"/>
              </a:rPr>
            </a:br>
            <a:r>
              <a:rPr lang="ru-RU" sz="4000" kern="0" dirty="0" smtClean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Запрещается </a:t>
            </a:r>
            <a:r>
              <a:rPr lang="ru-RU" sz="4000" kern="0" dirty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наклеивать почтовые марки одну на </a:t>
            </a:r>
            <a:r>
              <a:rPr lang="ru-RU" sz="4000" kern="0" dirty="0" smtClean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другую </a:t>
            </a:r>
            <a:endParaRPr lang="ru-RU" sz="4000" kern="0" dirty="0">
              <a:solidFill>
                <a:srgbClr val="002060"/>
              </a:solidFill>
              <a:latin typeface="Verdana"/>
              <a:ea typeface="+mn-ea"/>
              <a:cs typeface="+mn-cs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5"/>
            <a:ext cx="4459377" cy="317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4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748464" cy="230425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На марку ставится печать, </a:t>
            </a:r>
            <a:r>
              <a:rPr lang="ru-RU" sz="4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чтобы их нельзя было использовать второй </a:t>
            </a:r>
            <a:r>
              <a:rPr lang="ru-RU" sz="4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раз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53998"/>
            <a:ext cx="3928794" cy="296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24895"/>
            <a:ext cx="4104456" cy="311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3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815"/>
            <a:ext cx="8568952" cy="642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02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static1.repo.aif.ru/1/bd/64965/d24d2a1d849eed660b3f63685b2d396c.jpg"/>
          <p:cNvPicPr>
            <a:picLocks noGrp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6" t="1014" r="20974"/>
          <a:stretch/>
        </p:blipFill>
        <p:spPr bwMode="auto">
          <a:xfrm>
            <a:off x="6012160" y="908720"/>
            <a:ext cx="2808312" cy="32295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5436096" cy="56890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0070C0"/>
                </a:solidFill>
              </a:rPr>
              <a:t>Первая марка была выпущена в Англии, в 1840-м году, ее назвали «Чёрный пенни</a:t>
            </a:r>
            <a:r>
              <a:rPr lang="ru-RU" sz="4400" dirty="0" smtClean="0">
                <a:solidFill>
                  <a:srgbClr val="0070C0"/>
                </a:solidFill>
              </a:rPr>
              <a:t>» 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4545013"/>
            <a:ext cx="8785225" cy="21971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/>
              <a:t>Первая </a:t>
            </a:r>
            <a:r>
              <a:rPr lang="ru-RU" sz="4800" b="1" dirty="0"/>
              <a:t>почтовая марка </a:t>
            </a:r>
            <a:r>
              <a:rPr lang="ru-RU" sz="4800" b="1" dirty="0" smtClean="0"/>
              <a:t>       в России стоила 10 копеек.</a:t>
            </a:r>
            <a:endParaRPr lang="ru-RU" sz="4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0"/>
            <a:ext cx="3312368" cy="454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5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114925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861048"/>
            <a:ext cx="8208912" cy="2592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Первая советская почтовая марка была выпущена в 1918 году. </a:t>
            </a:r>
            <a:r>
              <a:rPr lang="ru-RU" sz="36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На </a:t>
            </a:r>
            <a:r>
              <a:rPr lang="ru-RU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ней была </a:t>
            </a:r>
            <a:r>
              <a:rPr lang="ru-RU" sz="3600" b="1" kern="0" dirty="0">
                <a:solidFill>
                  <a:srgbClr val="0070C0"/>
                </a:solidFill>
                <a:latin typeface="Verdana"/>
              </a:rPr>
              <a:t>изображена</a:t>
            </a:r>
            <a:r>
              <a:rPr lang="ru-RU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 рука с мечом, разрубающим цепь.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1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Что такое филателия?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578496"/>
            <a:ext cx="7092280" cy="4874840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ФИЛАТЕЛИЯ</a:t>
            </a:r>
            <a:r>
              <a:rPr lang="ru-RU" sz="3200" b="1" dirty="0" smtClean="0">
                <a:solidFill>
                  <a:srgbClr val="C00000"/>
                </a:solidFill>
              </a:rPr>
              <a:t>- </a:t>
            </a:r>
          </a:p>
          <a:p>
            <a:pPr marL="0" indent="0">
              <a:buNone/>
            </a:pPr>
            <a:endParaRPr lang="ru-RU" sz="28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sz="4800" b="1" dirty="0" smtClean="0"/>
              <a:t>коллекционирование </a:t>
            </a:r>
            <a:r>
              <a:rPr lang="ru-RU" sz="4800" b="1" dirty="0"/>
              <a:t>почтовых и </a:t>
            </a:r>
            <a:r>
              <a:rPr lang="ru-RU" sz="4800" b="1" dirty="0" smtClean="0"/>
              <a:t>других марок</a:t>
            </a:r>
            <a:endParaRPr lang="ru-RU" sz="4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599723" cy="246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7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4248472" cy="289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Виды  марок: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/>
          </a:bodyPr>
          <a:lstStyle/>
          <a:p>
            <a:pPr lvl="6"/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1656184" cy="229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725" y="260648"/>
            <a:ext cx="3032373" cy="305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87879"/>
            <a:ext cx="3979729" cy="3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0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" y="3645024"/>
            <a:ext cx="467544" cy="10809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17" y="167004"/>
            <a:ext cx="2885306" cy="283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8" y="3767457"/>
            <a:ext cx="2570104" cy="298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3056"/>
            <a:ext cx="3333750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4664"/>
            <a:ext cx="4299923" cy="298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23" y="4210852"/>
            <a:ext cx="2385993" cy="238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23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ru-RU" sz="20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968552" cy="281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81096"/>
            <a:ext cx="4896544" cy="326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374</TotalTime>
  <Words>90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  «Почтовая марка»</vt:lpstr>
      <vt:lpstr>Презентация PowerPoint</vt:lpstr>
      <vt:lpstr>Первая марка была выпущена в Англии, в 1840-м году, ее назвали «Чёрный пенни» </vt:lpstr>
      <vt:lpstr>Презентация PowerPoint</vt:lpstr>
      <vt:lpstr>Первая советская почтовая марка была выпущена в 1918 году. На ней была изображена рука с мечом, разрубающим цепь.</vt:lpstr>
      <vt:lpstr>Что такое филателия?</vt:lpstr>
      <vt:lpstr>   Виды  марок:</vt:lpstr>
      <vt:lpstr>Презентация PowerPoint</vt:lpstr>
      <vt:lpstr>Презентация PowerPoint</vt:lpstr>
      <vt:lpstr>Марку нужно купить  на почте и приклеить в верхний правый угол. Запрещается наклеивать почтовые марки одну на другую </vt:lpstr>
      <vt:lpstr>На марку ставится печать, чтобы их нельзя было использовать второй раз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«Марка как неотъемлемый атрибут почтового конверта»</dc:title>
  <dc:creator>1</dc:creator>
  <cp:lastModifiedBy>acer</cp:lastModifiedBy>
  <cp:revision>40</cp:revision>
  <dcterms:created xsi:type="dcterms:W3CDTF">2015-01-13T16:18:24Z</dcterms:created>
  <dcterms:modified xsi:type="dcterms:W3CDTF">2017-03-03T17:34:52Z</dcterms:modified>
</cp:coreProperties>
</file>